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92B0D-AA0E-4B4E-A0FE-E96981D4C70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D3ABD0-B6AE-4B2A-AB7B-60340461D40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8001056" cy="29289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КОМИССИЯ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ОБУЧАЮЩИХСЯ ПО КОНТРОЛЮ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ЗА КАЧЕСТВОМ ОБРАЗОВАНИЯ  В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ФЕДЕРАЛЬНОМ ГОСУДАРСТВЕННОМ БЮДЖЕТНОМ ОБРАЗОВАТЕЛЬНОМ УЧРЕЖДЕНИИ ВЫСШЕГО ОБРАЗОВАНИЯ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«САРАТОВСКАЯ ГОСУДАРСТВЕННАЯ ЮРИДИЧЕСКАЯ АКАДЕМИЯ»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5_korpus_GAl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71810"/>
            <a:ext cx="9144000" cy="3786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54140"/>
          </a:xfrm>
        </p:spPr>
        <p:txBody>
          <a:bodyPr>
            <a:normAutofit/>
          </a:bodyPr>
          <a:lstStyle/>
          <a:p>
            <a:pPr algn="just"/>
            <a:r>
              <a:rPr lang="ru-RU" sz="4100" b="1" dirty="0" smtClean="0"/>
              <a:t>Деятельность Комиссии основывается на следующих нормативных актах:</a:t>
            </a:r>
            <a:endParaRPr lang="ru-RU" sz="4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929198"/>
          </a:xfrm>
        </p:spPr>
        <p:txBody>
          <a:bodyPr>
            <a:normAutofit fontScale="55000" lnSpcReduction="20000"/>
          </a:bodyPr>
          <a:lstStyle/>
          <a:p>
            <a:r>
              <a:rPr lang="ru-RU" sz="4200" b="1" dirty="0" smtClean="0"/>
              <a:t>Федерального </a:t>
            </a:r>
            <a:r>
              <a:rPr lang="ru-RU" sz="4200" b="1" dirty="0"/>
              <a:t>закона от 29 декабря 2012 г. № 273-ФЗ «Об образовании в Российской Федерации»;</a:t>
            </a:r>
          </a:p>
          <a:p>
            <a:r>
              <a:rPr lang="ru-RU" sz="4200" b="1" dirty="0" smtClean="0"/>
              <a:t>Приказа </a:t>
            </a:r>
            <a:r>
              <a:rPr lang="ru-RU" sz="4200" b="1" dirty="0"/>
              <a:t>Министерства образования и науки РФ от 19 декабря 2013 г. №1367 «Об утверждении Порядка организации и осуществления образовательной деятельности по образовательным программам высшего образования – программам </a:t>
            </a:r>
            <a:r>
              <a:rPr lang="ru-RU" sz="4200" b="1" dirty="0" err="1"/>
              <a:t>бакалавриата</a:t>
            </a:r>
            <a:r>
              <a:rPr lang="ru-RU" sz="4200" b="1" dirty="0"/>
              <a:t>, </a:t>
            </a:r>
            <a:r>
              <a:rPr lang="ru-RU" sz="4200" b="1" dirty="0" err="1" smtClean="0"/>
              <a:t>специалитета</a:t>
            </a:r>
            <a:r>
              <a:rPr lang="ru-RU" sz="4200" b="1" dirty="0"/>
              <a:t>, </a:t>
            </a:r>
            <a:r>
              <a:rPr lang="ru-RU" sz="4200" b="1" dirty="0" smtClean="0"/>
              <a:t>магистратуры</a:t>
            </a:r>
            <a:r>
              <a:rPr lang="ru-RU" sz="4200" b="1" dirty="0"/>
              <a:t>»;</a:t>
            </a:r>
          </a:p>
          <a:p>
            <a:r>
              <a:rPr lang="ru-RU" sz="4200" b="1" dirty="0"/>
              <a:t>Ф</a:t>
            </a:r>
            <a:r>
              <a:rPr lang="ru-RU" sz="4200" b="1" dirty="0" smtClean="0"/>
              <a:t>едеральных </a:t>
            </a:r>
            <a:r>
              <a:rPr lang="ru-RU" sz="4200" b="1" dirty="0"/>
              <a:t>государственных образовательных стандартов высшего </a:t>
            </a:r>
            <a:r>
              <a:rPr lang="ru-RU" sz="4200" b="1" dirty="0" smtClean="0"/>
              <a:t>образования</a:t>
            </a:r>
            <a:r>
              <a:rPr lang="en-US" sz="4200" b="1" dirty="0" smtClean="0"/>
              <a:t>;</a:t>
            </a:r>
            <a:endParaRPr lang="ru-RU" sz="4200" b="1" dirty="0" smtClean="0"/>
          </a:p>
          <a:p>
            <a:r>
              <a:rPr lang="ru-RU" sz="4200" b="1" dirty="0" smtClean="0"/>
              <a:t> </a:t>
            </a:r>
            <a:r>
              <a:rPr lang="ru-RU" sz="4200" b="1" dirty="0"/>
              <a:t>иных нормативно-правовых актов Российской Федерации об образовании;</a:t>
            </a:r>
          </a:p>
          <a:p>
            <a:r>
              <a:rPr lang="ru-RU" sz="4200" b="1" dirty="0" smtClean="0"/>
              <a:t>Устава </a:t>
            </a:r>
            <a:r>
              <a:rPr lang="ru-RU" sz="4200" b="1" dirty="0"/>
              <a:t>ФГБОУ ВО «СГЮА»;</a:t>
            </a:r>
          </a:p>
          <a:p>
            <a:r>
              <a:rPr lang="ru-RU" sz="4200" b="1" dirty="0" smtClean="0"/>
              <a:t>Положение </a:t>
            </a:r>
            <a:r>
              <a:rPr lang="ru-RU" sz="4200" b="1" dirty="0"/>
              <a:t>о</a:t>
            </a:r>
            <a:r>
              <a:rPr lang="ru-RU" sz="4200" b="1" dirty="0" smtClean="0"/>
              <a:t> Комиссии по контролю за качеством образования  в ФГБОУ ВО «СГЮА»</a:t>
            </a:r>
            <a:endParaRPr lang="ru-RU" sz="4200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58204" cy="147161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b="1" dirty="0"/>
              <a:t>Целью деятельности </a:t>
            </a:r>
            <a:r>
              <a:rPr lang="ru-RU" dirty="0"/>
              <a:t>Комиссии является вовлечение обучающихся в процесс оценки и повышение качества подготовки высококвалифицированных и всесторонне развитых специалистов.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1844824"/>
            <a:ext cx="8258204" cy="5214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b="1" dirty="0" smtClean="0"/>
              <a:t>Задачами </a:t>
            </a:r>
            <a:r>
              <a:rPr lang="ru-RU" sz="2800" b="1" dirty="0"/>
              <a:t>деятельности </a:t>
            </a:r>
            <a:r>
              <a:rPr lang="ru-RU" sz="2800" dirty="0"/>
              <a:t>Комиссии </a:t>
            </a:r>
            <a:r>
              <a:rPr lang="ru-RU" sz="2800" dirty="0" smtClean="0"/>
              <a:t>является: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</a:t>
            </a:r>
            <a:r>
              <a:rPr lang="ru-RU" sz="2000" dirty="0" smtClean="0"/>
              <a:t>овышение </a:t>
            </a:r>
            <a:r>
              <a:rPr lang="ru-RU" sz="2000" dirty="0"/>
              <a:t>качества и конкурентоспособности высшего образования в России с учетом мнения всех сторон, в интересах которых работает система образования;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Организация </a:t>
            </a:r>
            <a:r>
              <a:rPr lang="ru-RU" sz="2000" dirty="0"/>
              <a:t>мониторинга качества образования;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Комплексная </a:t>
            </a:r>
            <a:r>
              <a:rPr lang="ru-RU" sz="2000" dirty="0"/>
              <a:t>оценка потребностей обучающихся, как потребителя образовательной услуги с помощью внешних и внутренних методов;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Разработка </a:t>
            </a:r>
            <a:r>
              <a:rPr lang="ru-RU" sz="2000" dirty="0"/>
              <a:t>предложений по повышению качества образовательного процесса с учетом учебных, научных и профессиональных интересов обучающихся</a:t>
            </a:r>
            <a:r>
              <a:rPr lang="ru-RU" sz="20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С</a:t>
            </a:r>
            <a:r>
              <a:rPr lang="ru-RU" sz="2000" dirty="0" smtClean="0"/>
              <a:t>оздание </a:t>
            </a:r>
            <a:r>
              <a:rPr lang="ru-RU" sz="2000" dirty="0"/>
              <a:t>условий для формирования целостной оценки и повышения качества образования обучающимися образовательных организаций высшего образования;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Формирование </a:t>
            </a:r>
            <a:r>
              <a:rPr lang="ru-RU" sz="2000" dirty="0"/>
              <a:t>рекомендаций по внесению изменений в действующие локальные акты, регулирующие права, обязанности и интересы обучающихся;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Активная </a:t>
            </a:r>
            <a:r>
              <a:rPr lang="ru-RU" sz="2000" dirty="0"/>
              <a:t>популяризация среди обучающихся нормативных основ образовательного процесса, в том числе ознакомление с политикой в области образования, содержанием образовательных стандартов, рабочих программ дисциплин, учебных планов;</a:t>
            </a:r>
          </a:p>
          <a:p>
            <a:pPr lvl="0"/>
            <a:endParaRPr lang="ru-RU" sz="1600" dirty="0"/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16584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 своей деятельности Комиссия взаимодействует с: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68880"/>
            <a:ext cx="8229600" cy="4389120"/>
          </a:xfrm>
        </p:spPr>
        <p:txBody>
          <a:bodyPr/>
          <a:lstStyle/>
          <a:p>
            <a:r>
              <a:rPr lang="ru-RU" dirty="0" smtClean="0"/>
              <a:t>Учебно-методическим управлением ФГБОУ ВО «СГЮА»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Отделом контроля качества образования</a:t>
            </a:r>
            <a:r>
              <a:rPr lang="en-US" dirty="0" smtClean="0"/>
              <a:t>;</a:t>
            </a:r>
          </a:p>
          <a:p>
            <a:r>
              <a:rPr lang="ru-RU" dirty="0" smtClean="0"/>
              <a:t>Объединённым советом обучающихся ФГБОУ ВО «СГЮА»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Первичной профсоюзной организацией обучающихся </a:t>
            </a:r>
            <a:r>
              <a:rPr lang="ru-RU" dirty="0" smtClean="0"/>
              <a:t>ФГБОУ ВО </a:t>
            </a:r>
            <a:r>
              <a:rPr lang="ru-RU" dirty="0" smtClean="0"/>
              <a:t>«СГЮА»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287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КОМИССИЯ ОБУЧАЮЩИХСЯ ПО КОНТРОЛЮ  ЗА КАЧЕСТВОМ ОБРАЗОВАНИЯ  В ФЕДЕРАЛЬНОМ ГОСУДАРСТВЕННОМ БЮДЖЕТНОМ ОБРАЗОВАТЕЛЬНОМ УЧРЕЖДЕНИИ ВЫСШЕГО ОБРАЗОВАНИЯ  «САРАТОВСКАЯ ГОСУДАРСТВЕННАЯ ЮРИДИЧЕСКАЯ АКАДЕМИЯ»</vt:lpstr>
      <vt:lpstr>Деятельность Комиссии основывается на следующих нормативных актах:</vt:lpstr>
      <vt:lpstr>Слайд 3</vt:lpstr>
      <vt:lpstr>В своей деятельности Комиссия взаимодействует с: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КОМИССИЯ ОБУЧАЮЩИХСЯ ПО КОНТРОЛЮ  ЗА КАЧЕСТВОМ ОБРАЗОВАНИЯ  В ФЕДЕРАЛЬНОМ ГОСУДАРСТВЕННОМ БЮДЖЕТНОМ ОБРАЗОВАТЕЛЬНОМ УЧРЕЖДЕНИИ ВЫСШЕГО ОБРАЗОВАНИЯ  «САРАТОВСКАЯ ГОСУДАРСТВЕННАЯ ЮРИДИЧЕСКАЯ АКАДЕМИЯ»</dc:title>
  <dc:creator>user</dc:creator>
  <cp:lastModifiedBy>user</cp:lastModifiedBy>
  <cp:revision>28</cp:revision>
  <dcterms:created xsi:type="dcterms:W3CDTF">2016-12-13T06:51:56Z</dcterms:created>
  <dcterms:modified xsi:type="dcterms:W3CDTF">2021-02-04T16:18:53Z</dcterms:modified>
</cp:coreProperties>
</file>