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8" r:id="rId6"/>
    <p:sldId id="804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11E1EE-2CC8-4D43-849A-F1CD2C62E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2F47036-C232-45DE-AD88-5E769C16C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B95D90D-DF81-4602-998E-EA2A8A8F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D6B2EEC-F71B-451A-BC9E-1902A739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90632C-C8D8-4A56-995A-284223D5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70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F20B98-2FAB-4769-B0BE-44746C7D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C348950-56F9-4A18-BA77-C14730304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C8FAC8-937C-4BB6-8F1C-A14F87F8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0AFEA6-3ACD-4A5D-8A2F-28FAA56A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1E48A2-6838-4100-A97C-5AE67698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72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A06AEFE-3FB2-4572-B802-23B59F81B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EAFF971-CBE6-4C07-96D3-EB1B13E8A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ED4EC3-E155-4ADA-BAE6-5EFE5E4E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68F228-0D04-44C9-995B-CD574179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F28BC2-0BB6-43AF-AFC6-15E0C716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488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3DE22A-A783-482E-9071-A88430E3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79A388-CCEA-404C-864B-544D83ADF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60ADCC-5B02-4BDD-A5DC-42394363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CCF30E-B9DC-489A-B59C-6E6A52FC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81D684-786D-40A3-B8A8-3D35275E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57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0800D9-A6D3-4F0B-8011-F15D50651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2BD21A4-767F-4230-B1F1-FCA5E9427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3C4BAD-177A-40BB-BE27-73BD10BE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1074089-34E1-42DF-9FD1-5897AD9D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D587B4-3A39-4B2A-A650-BFA48C94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488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CD22B3-93FF-4B48-9BEE-A357D253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BDA4C7-EB16-4037-8744-06096B9A8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3D92ECA-F697-4FE7-8777-A9CEAA00F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22C88E9-EB03-40C8-9E3E-0DDCA876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243EB2C-5879-4C9F-B916-9A4795E6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27CF57D-0B94-4939-B456-7B1B9209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36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229A4D-0913-42F5-9D02-47523DC3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5B13336-646A-4E47-BB64-0200A36C8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572C149-B86F-41D2-AE47-E6B5B6E66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E05D732-72EA-440E-BFC5-9CDC79EAC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52258B3-FB13-4B5F-9DF5-ECBB36F58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91C8952-FA11-4AEA-80FC-F99A2CE3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BE7DCFF-2F9F-4B52-9FA0-51B782CA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6C3C933-D144-42EE-BE48-D750DE0F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13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750F95-A7E6-4CD5-8D9D-7F26C5F6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4F07D77-B2B4-4799-A1BF-1BA8E951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E5579DB-417E-47F9-9DC0-D0A6822A0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DC3BA74-3BAC-4496-A9B5-A6B51C01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136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CF223EA-96A0-477B-ACFB-B3DA754B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5EFCFEB-17E0-481A-9688-A83C89D4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2ECA4F3-8475-4CA6-94E7-FB3B11F8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912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60B1D7-D369-4806-9CDB-C5D41547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B2AD43-2D5B-4618-9929-C0C523AC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3FDD41-5525-4A33-9FF5-7906B8926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46339ED-D012-40A7-9D95-025E6E71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B1BE46-B7ED-4764-99DD-1AFF149E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9228BF8-85EB-4093-9B5B-0D15FB83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11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297EAD-8FAD-4FBC-BAA2-124F2EEB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9EF7F5C-9FBE-45B4-A700-8067E5F53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C5B7DBE-5DCA-4883-A1B5-E0884A64A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0D96C0-8ED3-4776-9095-A4807A5D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BC45C72-B290-43CD-A32A-55C76D8F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28C4DD-1DB1-47F8-B8FB-785C673C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6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036C08-5FC7-4CB0-A7EB-4E625F4D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DCEB4BC-67AA-4065-9D0F-B6D04781E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877F6C-C49C-4036-9FD6-C878D3FA8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C53EA8-C2D3-4A10-BC3A-1A479CEAD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62A3973-61DE-4497-BCA4-6ED6B36F8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60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altLang="ru-RU" sz="2700" b="1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Психолого-педагогические 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основы юридической деятельности»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58854"/>
            <a:ext cx="7886700" cy="1289894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49" y="2656659"/>
            <a:ext cx="7886695" cy="3520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системы специальных знаний о психолого-педагогических основах профессиональной деятельности юриста.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xmlns="" id="{46A22E96-1F11-4814-834C-F083B34DC4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221" y="4644051"/>
            <a:ext cx="1835115" cy="183511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9367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872001"/>
            <a:ext cx="7886700" cy="4548849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обучающимися психологических элементов в содержании юридической деятельности;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знакомство с психологическими особенностями профессиональной деятельности юриста;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психологической характеристики деятельности в педагогике;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возможностей воспитательной работы в рамках профессиональной деятельности юриста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229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82147"/>
            <a:ext cx="7886700" cy="4865079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sz="2400" dirty="0"/>
              <a:t>обучающихся специальности 38.05.01 Экономическая безопасность</a:t>
            </a:r>
          </a:p>
          <a:p>
            <a:pPr algn="just"/>
            <a:r>
              <a:rPr lang="ru-RU" sz="2400" dirty="0"/>
              <a:t>обучающихся специальности 40.05.03 Судебная экспертиза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специальности 40.05.04 Судебная и прокурорская деятельность </a:t>
            </a:r>
          </a:p>
          <a:p>
            <a:pPr algn="just"/>
            <a:r>
              <a:rPr lang="ru-RU" sz="2400" dirty="0"/>
              <a:t>обучающихся специальности 40.05.02 Правоохранительная деятельность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специальности 40.05.01 Правовое обеспечение национальной безопасности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направления 40.03.01 Юриспруденция</a:t>
            </a:r>
          </a:p>
          <a:p>
            <a:pPr algn="just"/>
            <a:endParaRPr lang="ru-RU" sz="24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3286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Содержание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510743"/>
            <a:ext cx="7886700" cy="487510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20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I Психологические основы юридической деятельности 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1.1.  Общая психологическая характеристика юридической деятельности 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1.2. Психофизиология профессиональной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1.3 Психологические действия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1.4 Психологические технологии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1.5. Проблема общения в совместной деятельности.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1.6. Психология судебной деятельности и личности судьи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1.7. Психология прокурорской деятельности. Особенности профессионального психологического отбора кадров в органы прокуратуры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1.8. Психология адвокатской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1.9 Психология управления в правоохранительных и судебных органах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1.10 Особенности психологии работы с персоналом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8461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Содержание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965313"/>
            <a:ext cx="7886700" cy="4420537"/>
          </a:xfrm>
        </p:spPr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II. Педагогические основы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2.1. Понятие деятельности в педагогике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2.2. Педагогика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2.3. Педагогика управления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2.4. Особенности системы воспитания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2.5. Дидактика профессиональной подготовки юриста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2.6. Профилактика и коррекция девиантного поведения как один из аспектов юридической деятельности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68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проходят в виде: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теоретических знаний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 игры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Круглого стола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аналитических заданий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131722"/>
            <a:ext cx="7886700" cy="45155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психология;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психиатрия;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медицина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Прокурорский надзор;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служба в судебных органах;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судебно-экспертной деятельности;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 право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процесс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право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процесс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1997242"/>
            <a:ext cx="8248965" cy="464998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эффективными психологическими методиками организации профессиональной деятельности, приемами организации конкуренции и сотрудничества позволяет грамотно организовывать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профессиональную деятельность,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в коллективе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психологическими методами управленческих воздействий и решений, стратегией и тактикой профессиональной деятельности, психотехникой профессионального мышления позволяет обеспечивать высокий уровень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профессиональной деятельности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методами правового воспитание и профилактики профессиональной деформации личности сотрудника, профессионально-педагогической подготовки юриста </a:t>
            </a: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минимизировать негативные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проявления из­менений в личности профессионала.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405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 Medium</vt:lpstr>
      <vt:lpstr>Times New Roman</vt:lpstr>
      <vt:lpstr>Wingdings</vt:lpstr>
      <vt:lpstr>Тема Office</vt:lpstr>
      <vt:lpstr>Презентация PowerPoint</vt:lpstr>
      <vt:lpstr> Цель освоения дисциплины </vt:lpstr>
      <vt:lpstr>Задачи дисциплины</vt:lpstr>
      <vt:lpstr>Для кого предназначена дисциплина?</vt:lpstr>
      <vt:lpstr>Содержание дисциплины</vt:lpstr>
      <vt:lpstr>Содержание дисциплины</vt:lpstr>
      <vt:lpstr>Занятия проходят в виде: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Делопроизводитель УККО</cp:lastModifiedBy>
  <cp:revision>152</cp:revision>
  <dcterms:created xsi:type="dcterms:W3CDTF">2020-12-02T14:35:45Z</dcterms:created>
  <dcterms:modified xsi:type="dcterms:W3CDTF">2022-02-18T12:29:44Z</dcterms:modified>
</cp:coreProperties>
</file>