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793" r:id="rId2"/>
    <p:sldId id="801" r:id="rId3"/>
    <p:sldId id="794" r:id="rId4"/>
    <p:sldId id="800" r:id="rId5"/>
    <p:sldId id="798" r:id="rId6"/>
    <p:sldId id="797" r:id="rId7"/>
    <p:sldId id="796" r:id="rId8"/>
    <p:sldId id="795" r:id="rId9"/>
    <p:sldId id="80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1E1EE-2CC8-4D43-849A-F1CD2C62E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F47036-C232-45DE-AD88-5E769C16C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95D90D-DF81-4602-998E-EA2A8A8F2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6B2EEC-F71B-451A-BC9E-1902A7395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90632C-C8D8-4A56-995A-284223D5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7705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20B98-2FAB-4769-B0BE-44746C7D6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348950-56F9-4A18-BA77-C14730304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C8FAC8-937C-4BB6-8F1C-A14F87F8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0AFEA6-3ACD-4A5D-8A2F-28FAA56A5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1E48A2-6838-4100-A97C-5AE676985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72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A06AEFE-3FB2-4572-B802-23B59F81B2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AFF971-CBE6-4C07-96D3-EB1B13E8A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ED4EC3-E155-4ADA-BAE6-5EFE5E4EF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68F228-0D04-44C9-995B-CD574179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F28BC2-0BB6-43AF-AFC6-15E0C716B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488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3DE22A-A783-482E-9071-A88430E3A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79A388-CCEA-404C-864B-544D83ADF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60ADCC-5B02-4BDD-A5DC-423943637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CCF30E-B9DC-489A-B59C-6E6A52FC5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81D684-786D-40A3-B8A8-3D35275E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057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0800D9-A6D3-4F0B-8011-F15D50651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BD21A4-767F-4230-B1F1-FCA5E9427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3C4BAD-177A-40BB-BE27-73BD10BE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074089-34E1-42DF-9FD1-5897AD9D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D587B4-3A39-4B2A-A650-BFA48C94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488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CD22B3-93FF-4B48-9BEE-A357D2537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BDA4C7-EB16-4037-8744-06096B9A8F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D92ECA-F697-4FE7-8777-A9CEAA00F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2C88E9-EB03-40C8-9E3E-0DDCA8763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43EB2C-5879-4C9F-B916-9A4795E67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7CF57D-0B94-4939-B456-7B1B9209F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364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229A4D-0913-42F5-9D02-47523DC39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B13336-646A-4E47-BB64-0200A36C8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72C149-B86F-41D2-AE47-E6B5B6E66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E05D732-72EA-440E-BFC5-9CDC79EAC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52258B3-FB13-4B5F-9DF5-ECBB36F58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1C8952-FA11-4AEA-80FC-F99A2CE3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BE7DCFF-2F9F-4B52-9FA0-51B782CA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C3C933-D144-42EE-BE48-D750DE0F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13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750F95-A7E6-4CD5-8D9D-7F26C5F63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F07D77-B2B4-4799-A1BF-1BA8E9513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E5579DB-417E-47F9-9DC0-D0A6822A0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DC3BA74-3BAC-4496-A9B5-A6B51C018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136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F223EA-96A0-477B-ACFB-B3DA754B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EFCFEB-17E0-481A-9688-A83C89D4C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ECA4F3-8475-4CA6-94E7-FB3B11F88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912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60B1D7-D369-4806-9CDB-C5D415477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B2AD43-2D5B-4618-9929-C0C523AC2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3FDD41-5525-4A33-9FF5-7906B8926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46339ED-D012-40A7-9D95-025E6E71E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B1BE46-B7ED-4764-99DD-1AFF149E5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228BF8-85EB-4093-9B5B-0D15FB834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911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297EAD-8FAD-4FBC-BAA2-124F2EEB0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9EF7F5C-9FBE-45B4-A700-8067E5F53E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5B7DBE-5DCA-4883-A1B5-E0884A64A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0D96C0-8ED3-4776-9095-A4807A5D5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C45C72-B290-43CD-A32A-55C76D8F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28C4DD-1DB1-47F8-B8FB-785C673CB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16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036C08-5FC7-4CB0-A7EB-4E625F4D7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CEB4BC-67AA-4065-9D0F-B6D04781E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877F6C-C49C-4036-9FD6-C878D3FA85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C53EA8-C2D3-4A10-BC3A-1A479CEAD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2A3973-61DE-4497-BCA4-6ED6B36F89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600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«Общетеоретические основы юридической деятельности»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правовой психологии, судебной экспертизы и педагогики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58854"/>
            <a:ext cx="7886700" cy="1289894"/>
          </a:xfrm>
        </p:spPr>
        <p:txBody>
          <a:bodyPr/>
          <a:lstStyle/>
          <a:p>
            <a:pPr algn="ctr"/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49" y="2656659"/>
            <a:ext cx="7886695" cy="3520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обучающихся системы теоретических и практических психологических знаний, связанных с формированием представления о профессиональной деятельности юриста.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14" name="Объект 13">
            <a:extLst>
              <a:ext uri="{FF2B5EF4-FFF2-40B4-BE49-F238E27FC236}">
                <a16:creationId xmlns:a16="http://schemas.microsoft.com/office/drawing/2014/main" id="{46A22E96-1F11-4814-834C-F083B34DC43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221" y="4644051"/>
            <a:ext cx="1835115" cy="1835115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8019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872001"/>
            <a:ext cx="7886700" cy="4548849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Освоение основных понятий психологии профессиональной деятельности;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Формирование ценностного отношения к психологическим закономерностям профессиональной самореализации, к объективным и субъективным факторам достижения профессионализма в трудовой деятельности;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Овладение умением анализа психологических характеристик профессиональной деятельности, как предпосылкой достижения ее продуктивности и эффективности; 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Осуществление самодиагностики личностных свойств и качеств, значимых для эффективного и продуктивного выполнения профессиональной деятельности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6229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782147"/>
            <a:ext cx="7886700" cy="4865079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/>
            <a:r>
              <a:rPr lang="ru-RU" sz="2400" dirty="0"/>
              <a:t>обучающихся специальности 40.05.03 Судебная экспертиза</a:t>
            </a:r>
            <a:r>
              <a:rPr lang="en-US" sz="2400" dirty="0"/>
              <a:t>;</a:t>
            </a:r>
            <a:endParaRPr lang="ru-RU" sz="2400" dirty="0"/>
          </a:p>
          <a:p>
            <a:pPr algn="just"/>
            <a:r>
              <a:rPr lang="ru-RU" sz="2400" dirty="0"/>
              <a:t>обучающихся специальности 40.05.04 Судебная и прокурорская деятельность </a:t>
            </a:r>
          </a:p>
          <a:p>
            <a:pPr algn="just"/>
            <a:r>
              <a:rPr lang="ru-RU" sz="2400" dirty="0"/>
              <a:t>обучающихся специальности 40.05.02 Правоохранительная деятельность</a:t>
            </a:r>
            <a:r>
              <a:rPr lang="en-US" sz="2400" dirty="0"/>
              <a:t>;</a:t>
            </a:r>
            <a:endParaRPr lang="ru-RU" sz="2400" dirty="0"/>
          </a:p>
          <a:p>
            <a:pPr algn="just"/>
            <a:r>
              <a:rPr lang="ru-RU" sz="2400" dirty="0"/>
              <a:t>обучающихся специальности 40.05.01 Правовое обеспечение национальной безопасности</a:t>
            </a:r>
            <a:r>
              <a:rPr lang="en-US" sz="2400" dirty="0"/>
              <a:t>;</a:t>
            </a:r>
            <a:endParaRPr lang="ru-RU" sz="2400" dirty="0"/>
          </a:p>
          <a:p>
            <a:pPr algn="just"/>
            <a:endParaRPr lang="ru-RU" sz="2400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32867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Содержание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510743"/>
            <a:ext cx="7886700" cy="4875108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 Общая социально-психологическая характеристика деятельности.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 Структура человеческой деятельности. Внешние и внутренние компоненты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3. Понятие поведения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4. Социально-психологическая характеристика деятельности юриста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5. Структурно-психологический анализ профессиональной деятельности юриста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6. Психологическая структура, профессионально значимые качества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психограмма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личности юриста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7. Познавательная подструктура деятельности юриста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8. Общение в профессиональной деятельности юриста (коммуникативная подструктура)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9. Организационно-управленческая подструктура деятельности юриста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10. Психология прокурорской деятельности</a:t>
            </a:r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проходят в виде: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теоретических знаний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Деловой игры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Круглого стола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практикоориентированных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аналитических заданий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Дискуссия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Юридическая психология;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психиатрия;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медицина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Прокурорский надзор;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служба в судебных органах;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судебно-экспертной деятельности;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Уголовное право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Уголовный процесс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право</a:t>
            </a:r>
          </a:p>
          <a:p>
            <a:pPr algn="just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Гражданский процесс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762588"/>
            <a:ext cx="7886700" cy="6666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25" y="1618744"/>
            <a:ext cx="8248965" cy="5028482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646045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Умение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учитывать в организации профессиональной деятельности профессиональную направленность личности юриста, морально-психологические особенности личности юриста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Овладение методами формирования профессионально необходимых психологических качеств юриста, </a:t>
            </a:r>
            <a:r>
              <a:rPr lang="ru-RU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руководства персоналом органов правопорядка, психологическими методами организации взаимодействия служб и подразделений органа правопорядка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Овладение способами преобразования деятельности в процессе ее развития,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основными подходами к классификации поведения, психологическими приемами активизации мыслительной деятельности и нейтрализации воздействия отрицательных факторов на психику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</TotalTime>
  <Words>362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Roboto Medium</vt:lpstr>
      <vt:lpstr>Times New Roman</vt:lpstr>
      <vt:lpstr>Wingdings</vt:lpstr>
      <vt:lpstr>Тема Office</vt:lpstr>
      <vt:lpstr>Презентация PowerPoint</vt:lpstr>
      <vt:lpstr> Цель освоения дисциплины </vt:lpstr>
      <vt:lpstr>Задачи дисциплины</vt:lpstr>
      <vt:lpstr>Для кого предназначена дисциплина?</vt:lpstr>
      <vt:lpstr>Содержание дисциплины</vt:lpstr>
      <vt:lpstr>Занятия проходят в виде: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Masha</cp:lastModifiedBy>
  <cp:revision>149</cp:revision>
  <dcterms:created xsi:type="dcterms:W3CDTF">2020-12-02T14:35:45Z</dcterms:created>
  <dcterms:modified xsi:type="dcterms:W3CDTF">2022-02-04T07:53:50Z</dcterms:modified>
</cp:coreProperties>
</file>