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94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09.02.2022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09.02.2022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09.02.2022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09.02.2022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09.02.2022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09.02.2022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09.02.2022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80880" y="3801235"/>
            <a:ext cx="7882319" cy="364715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«Международное инвестиционное право»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53989" y="5932449"/>
            <a:ext cx="5156961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000" i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международного права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xmlns="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Цель освоения дисциплины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формирование у обучающихся необходимого объема знаний, умений и навыков в области теории международного инвестиционного права и практики его применения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069512"/>
            <a:ext cx="7886700" cy="435133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формирование у обучающихся необходимого объема знаний, позволяющих им самостоятельно готовить экспертные юридические заключения и проводить экспертизу нормативных (индивидуальных) правовых актов в сфере международного инвестиционного права; </a:t>
            </a:r>
          </a:p>
          <a:p>
            <a:pPr algn="just"/>
            <a:r>
              <a:rPr lang="ru-RU" dirty="0"/>
              <a:t>формирование у обучающихся необходимого объема умений и навыков, позволяющих им самостоятельно готовить экспертные юридические заключения и проводить экспертизу нормативных (индивидуальных) правовых актов в сфере международного инвестиционного права; </a:t>
            </a:r>
          </a:p>
          <a:p>
            <a:pPr algn="just"/>
            <a:r>
              <a:rPr lang="ru-RU" dirty="0"/>
              <a:t>формирование у обучающихся необходимого объема знаний, позволяющих им осуществлять правовую экспертизу в сфере международных экономических отношений, бизнеса и финансового регулирования в сфере международного инвестиционного права; </a:t>
            </a:r>
          </a:p>
          <a:p>
            <a:pPr algn="just"/>
            <a:r>
              <a:rPr lang="ru-RU" dirty="0"/>
              <a:t>формирование у обучающихся необходимого объема умений и навыков, позволяющих им осуществлять правовую экспертизу в сфере международных экономических отношений, бизнеса и финансового регулирования в сфере международного инвестиционного права.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Обучающиеся по направлению подготовки 40.04.01 Юриспруденция, профиль подготовки «Юрист в сфере международных экономических отношений, бизнеса и финансового регулирования»</a:t>
            </a:r>
            <a:r>
              <a:rPr lang="en-US" dirty="0"/>
              <a:t>.</a:t>
            </a:r>
            <a:endParaRPr lang="ru-RU" dirty="0"/>
          </a:p>
          <a:p>
            <a:pPr algn="just"/>
            <a:endParaRPr lang="en-US" dirty="0"/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7379" y="2146317"/>
            <a:ext cx="8119411" cy="450090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понятие, источники и предмет регулирования международного инвестиционного права </a:t>
            </a:r>
          </a:p>
          <a:p>
            <a:r>
              <a:rPr lang="ru-RU" dirty="0"/>
              <a:t>правовой статус участников международных инвестиционных отношений</a:t>
            </a:r>
          </a:p>
          <a:p>
            <a:r>
              <a:rPr lang="ru-RU" dirty="0"/>
              <a:t>правовые аспекты защиты публичного интереса в международном инвестиционном праве</a:t>
            </a:r>
          </a:p>
          <a:p>
            <a:r>
              <a:rPr lang="ru-RU" dirty="0"/>
              <a:t>правовые режимы и правовые гарантии иностранных инвестиций</a:t>
            </a:r>
          </a:p>
          <a:p>
            <a:r>
              <a:rPr lang="ru-RU" dirty="0"/>
              <a:t>ответственность в международном инвестиционном праве</a:t>
            </a:r>
          </a:p>
          <a:p>
            <a:r>
              <a:rPr lang="ru-RU" dirty="0"/>
              <a:t>разрешение споров, вытекающих из международных инвестиционных отношений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r>
              <a:rPr lang="ru-RU" dirty="0"/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026046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Тема 1. Понятие, источники и предмет регулирования международного инвестиционного права </a:t>
            </a:r>
          </a:p>
          <a:p>
            <a:pPr algn="just"/>
            <a:r>
              <a:rPr lang="ru-RU" dirty="0"/>
              <a:t>Тема 2. Правовой статус участников международных инвестиционных отношений</a:t>
            </a:r>
          </a:p>
          <a:p>
            <a:pPr algn="just"/>
            <a:r>
              <a:rPr lang="ru-RU" dirty="0"/>
              <a:t>Тема 3. Защита публичного интереса в международном инвестиционном праве</a:t>
            </a:r>
          </a:p>
          <a:p>
            <a:pPr algn="just"/>
            <a:r>
              <a:rPr lang="ru-RU" dirty="0"/>
              <a:t>Тема 4. Правовые режимы и правовые гарантии иностранных инвестиций</a:t>
            </a:r>
          </a:p>
          <a:p>
            <a:pPr algn="just"/>
            <a:r>
              <a:rPr lang="ru-RU" dirty="0"/>
              <a:t>Тема 5. Ответственность в международном инвестиционном праве</a:t>
            </a:r>
          </a:p>
          <a:p>
            <a:pPr algn="just"/>
            <a:r>
              <a:rPr lang="ru-RU" dirty="0"/>
              <a:t>Тема 6. Разрешение споров, вытекающих из международных инвестиционных отношений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Теоретические опросы</a:t>
            </a:r>
          </a:p>
          <a:p>
            <a:pPr algn="just"/>
            <a:r>
              <a:rPr lang="ru-RU" dirty="0"/>
              <a:t>Изучение международных нормативных правовых актов и международной судебной практики</a:t>
            </a:r>
          </a:p>
          <a:p>
            <a:pPr algn="just"/>
            <a:r>
              <a:rPr lang="ru-RU" dirty="0"/>
              <a:t>Подготовка юридических документов</a:t>
            </a:r>
          </a:p>
          <a:p>
            <a:pPr algn="just"/>
            <a:r>
              <a:rPr lang="ru-RU" dirty="0"/>
              <a:t>Деловые игры</a:t>
            </a:r>
          </a:p>
          <a:p>
            <a:pPr algn="just"/>
            <a:r>
              <a:rPr lang="ru-RU" dirty="0"/>
              <a:t>Решение практических задач</a:t>
            </a:r>
          </a:p>
          <a:p>
            <a:pPr algn="just"/>
            <a:r>
              <a:rPr lang="ru-RU" dirty="0"/>
              <a:t>Написание эссе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2612820"/>
            <a:ext cx="78867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	Основные положения дисциплины могут быть использованы в дальнейшем при изучении следующих дисциплин:</a:t>
            </a:r>
          </a:p>
          <a:p>
            <a:pPr lvl="0"/>
            <a:r>
              <a:rPr lang="ru-RU" dirty="0"/>
              <a:t>международный коммерческий арбитраж, </a:t>
            </a:r>
          </a:p>
          <a:p>
            <a:pPr lvl="0"/>
            <a:r>
              <a:rPr lang="ru-RU" dirty="0"/>
              <a:t>право Всемирной торговой организации.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1143084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090" y="2295888"/>
            <a:ext cx="78867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возможность толковать и применять нормы международного инвестиционного права в профессиональной юридической деятельности; </a:t>
            </a:r>
          </a:p>
          <a:p>
            <a:pPr algn="just"/>
            <a:r>
              <a:rPr lang="ru-RU" dirty="0"/>
              <a:t>способность осуществлять юридическое сопровождение международных инвестиционных отношений;</a:t>
            </a:r>
          </a:p>
          <a:p>
            <a:pPr algn="just"/>
            <a:r>
              <a:rPr lang="ru-RU" dirty="0"/>
              <a:t>умение самостоятельно готовить юридические документы в сфере международного инвестиционного права; </a:t>
            </a:r>
          </a:p>
          <a:p>
            <a:pPr algn="just"/>
            <a:r>
              <a:rPr lang="ru-RU" dirty="0"/>
              <a:t>получение навыков грамотной квалификации фактов, событий и обстоятельств в сфере международных инвестиционных отношений.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1402</TotalTime>
  <Words>384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Слайд 10</vt:lpstr>
    </vt:vector>
  </TitlesOfParts>
  <Company>ФГБОУ СГЮА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Vladimir Leus</cp:lastModifiedBy>
  <cp:revision>131</cp:revision>
  <dcterms:created xsi:type="dcterms:W3CDTF">2020-12-02T14:35:45Z</dcterms:created>
  <dcterms:modified xsi:type="dcterms:W3CDTF">2022-02-09T15:00:43Z</dcterms:modified>
</cp:coreProperties>
</file>