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5838337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Применение криминологических знаний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уголовного и уголовно-исполнительного права</a:t>
            </a: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овладение познаниями о применении криминологических знаний в законотворческой и правоохранительной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686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64635"/>
            <a:ext cx="7886700" cy="4656215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/>
              <a:t>уяснить основные криминологические понятия, институты и их значение для практической деятельности в юридической сфере;</a:t>
            </a:r>
          </a:p>
          <a:p>
            <a:r>
              <a:rPr lang="ru-RU" sz="3200" dirty="0"/>
              <a:t>научиться применять криминологические знания в процессе осуществления нормотворческой, правоохранительной деятельности, а также деятельности по разработке государственных программ профилактики правонарушений;</a:t>
            </a:r>
          </a:p>
          <a:p>
            <a:r>
              <a:rPr lang="ru-RU" sz="3200" dirty="0"/>
              <a:t>сформировать у учащихся практические навыки по разработке предложений законодателю в виде текстов конкретных уголовно-правовых норм, а также рекомендаций правоприменителям по более эффективному использованию уже имеющихся правовых средств в борьбе с преступностью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40.04.01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профиль «Уголовное законодательство России и его реализация».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7842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443" y="5053936"/>
            <a:ext cx="6751087" cy="15756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Криминологические основания криминализации, декриминализации и </a:t>
            </a:r>
            <a:r>
              <a:rPr lang="ru-RU" dirty="0" err="1"/>
              <a:t>пенализации</a:t>
            </a:r>
            <a:endParaRPr lang="ru-RU" dirty="0"/>
          </a:p>
          <a:p>
            <a:r>
              <a:rPr lang="ru-RU" dirty="0"/>
              <a:t>Методологические основы проведения криминологической экспертизы уголовного законодательства и иных нормативно-правовых актов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98" y="4972889"/>
            <a:ext cx="1692267" cy="1445352"/>
          </a:xfrm>
          <a:prstGeom prst="rect">
            <a:avLst/>
          </a:prstGeom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id="{0D320909-9F7F-4F17-8EAF-741F490DBA84}"/>
              </a:ext>
            </a:extLst>
          </p:cNvPr>
          <p:cNvSpPr txBox="1">
            <a:spLocks/>
          </p:cNvSpPr>
          <p:nvPr/>
        </p:nvSpPr>
        <p:spPr>
          <a:xfrm>
            <a:off x="573445" y="2013013"/>
            <a:ext cx="7886699" cy="304092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dirty="0"/>
              <a:t>Антикоррупционное и иное криминологическое законодательство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Полномочия органов исполнительной власти и местного самоуправления в сфере профилактики правонарушений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Региональные программы профилактики правонарушений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Правовые и организационные основы правоохранительной деятельности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Современные технологии криминологического анализа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Криминологическое прогнозирование и планирование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Правовое урегулирование деятельности субъектов профилактики преступлений </a:t>
            </a:r>
          </a:p>
        </p:txBody>
      </p: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8721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210" y="1707513"/>
            <a:ext cx="8069580" cy="4674625"/>
          </a:xfrm>
        </p:spPr>
        <p:txBody>
          <a:bodyPr>
            <a:noAutofit/>
          </a:bodyPr>
          <a:lstStyle/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1. Теоретико-методологические основы применения криминологических знаний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2. Применение криминологических знаний в деятельности органов исполнительной власти и местного самоуправления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3. Применение криминологических знаний в нормотворческой деятельности.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4. Применение криминологических знаний в правоохранительной деятельности: общетеоретические вопросы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5. Применение криминологических знаний в деятельности по борьбе с преступностью несовершеннолетних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6. Применение криминологических знаний в деятельности по борьбе с насильственной преступностью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7. Применение криминологических знаний в деятельности по борьбе с экономической преступностью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8. Применение криминологических знаний в деятельности по борьбе с организованной преступностью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9. Применение криминологических знаний в деятельности по борьбе с коррупционной преступностью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" fontAlgn="base">
              <a:lnSpc>
                <a:spcPct val="115000"/>
              </a:lnSpc>
              <a:spcAft>
                <a:spcPts val="1000"/>
              </a:spcAft>
              <a:tabLst>
                <a:tab pos="174625" algn="l"/>
              </a:tabLs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10. Применение криминологических знаний в деятельности по борьбе с рецидивной преступностью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11. Применение криминологических знаний в деятельности по борьбе с неосторожной преступностью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Изучение практических аспектов деятельности правоохранительных органов</a:t>
            </a:r>
          </a:p>
          <a:p>
            <a:r>
              <a:rPr lang="ru-RU" dirty="0"/>
              <a:t>Деловые игры</a:t>
            </a:r>
          </a:p>
          <a:p>
            <a:r>
              <a:rPr lang="ru-RU" dirty="0"/>
              <a:t>Рефераты и доклады</a:t>
            </a:r>
          </a:p>
          <a:p>
            <a:r>
              <a:rPr lang="ru-RU" dirty="0"/>
              <a:t>Тренинги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Уголовная ответственность и ее реализация;</a:t>
            </a:r>
          </a:p>
          <a:p>
            <a:pPr algn="just"/>
            <a:r>
              <a:rPr lang="ru-RU" dirty="0"/>
              <a:t>Проблемы квалификации преступлений.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46" y="5142014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8467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Возможность применять криминологическое законодательство РФ в различных сферах общественных отношений в сфере защиты основ существующего строя, законности и правопорядка; </a:t>
            </a:r>
          </a:p>
          <a:p>
            <a:pPr algn="just"/>
            <a:r>
              <a:rPr lang="ru-RU" dirty="0"/>
              <a:t>Овладение правовыми приемами </a:t>
            </a:r>
            <a:r>
              <a:rPr lang="ru-RU" dirty="0" err="1"/>
              <a:t>некарательного</a:t>
            </a:r>
            <a:r>
              <a:rPr lang="ru-RU" dirty="0"/>
              <a:t> (</a:t>
            </a:r>
            <a:r>
              <a:rPr lang="ru-RU" dirty="0" err="1"/>
              <a:t>нерепрессивного</a:t>
            </a:r>
            <a:r>
              <a:rPr lang="ru-RU" dirty="0"/>
              <a:t>) воздействия на преступников;</a:t>
            </a:r>
          </a:p>
          <a:p>
            <a:pPr algn="just"/>
            <a:r>
              <a:rPr lang="ru-RU" dirty="0"/>
              <a:t>Получение навыков по организации взаимодействия различных служб и подразделений правоохранительных органов в деятельности по профилактике преступлений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/>
              <a:t>Получение навыков по применению норм криминологического законодательства в конкретных практических ситуациях.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</TotalTime>
  <Words>443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ms16087</cp:lastModifiedBy>
  <cp:revision>148</cp:revision>
  <dcterms:created xsi:type="dcterms:W3CDTF">2020-12-02T14:35:45Z</dcterms:created>
  <dcterms:modified xsi:type="dcterms:W3CDTF">2022-02-13T16:42:13Z</dcterms:modified>
</cp:coreProperties>
</file>